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9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2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5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9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1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5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2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2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8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8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front of a bridge&#10;&#10;Description automatically generated">
            <a:extLst>
              <a:ext uri="{FF2B5EF4-FFF2-40B4-BE49-F238E27FC236}">
                <a16:creationId xmlns:a16="http://schemas.microsoft.com/office/drawing/2014/main" id="{846F77B5-5F5D-052C-0FBF-CC595DB9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4" y="643467"/>
            <a:ext cx="8538032" cy="5571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9B7382-A711-06D7-4946-9E17CC0663E5}"/>
              </a:ext>
            </a:extLst>
          </p:cNvPr>
          <p:cNvSpPr/>
          <p:nvPr/>
        </p:nvSpPr>
        <p:spPr>
          <a:xfrm>
            <a:off x="6789420" y="3543300"/>
            <a:ext cx="2286000" cy="510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2F99D-F30B-78C4-C0AC-B287AB4A916D}"/>
              </a:ext>
            </a:extLst>
          </p:cNvPr>
          <p:cNvSpPr/>
          <p:nvPr/>
        </p:nvSpPr>
        <p:spPr>
          <a:xfrm>
            <a:off x="7932420" y="2979420"/>
            <a:ext cx="2346960" cy="563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06A7B-FDA4-F84F-F62F-69D94B3D7DE7}"/>
              </a:ext>
            </a:extLst>
          </p:cNvPr>
          <p:cNvSpPr txBox="1"/>
          <p:nvPr/>
        </p:nvSpPr>
        <p:spPr>
          <a:xfrm>
            <a:off x="5410200" y="5875020"/>
            <a:ext cx="48691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rgbClr val="0070C0"/>
                </a:solidFill>
                <a:ea typeface="+mn-lt"/>
                <a:cs typeface="+mn-lt"/>
              </a:rPr>
              <a:t>https://www.linkedin.com/in/tarunchawdhury/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t a computer&#10;&#10;Description automatically generated">
            <a:extLst>
              <a:ext uri="{FF2B5EF4-FFF2-40B4-BE49-F238E27FC236}">
                <a16:creationId xmlns:a16="http://schemas.microsoft.com/office/drawing/2014/main" id="{10689C79-0817-4258-6E6F-884BACA33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66" b="12935"/>
          <a:stretch/>
        </p:blipFill>
        <p:spPr>
          <a:xfrm>
            <a:off x="1142978" y="643467"/>
            <a:ext cx="990604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8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72E81E49-4C11-99BA-144E-E6E2F22EC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0"/>
          <a:stretch/>
        </p:blipFill>
        <p:spPr>
          <a:xfrm>
            <a:off x="1143028" y="643467"/>
            <a:ext cx="99059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8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 and a book&#10;&#10;Description automatically generated">
            <a:extLst>
              <a:ext uri="{FF2B5EF4-FFF2-40B4-BE49-F238E27FC236}">
                <a16:creationId xmlns:a16="http://schemas.microsoft.com/office/drawing/2014/main" id="{3E0AB660-E365-B6CC-9040-CBB2DDA7F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6" b="3072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D014F-A8A2-78A1-789C-28608A6C96A9}"/>
              </a:ext>
            </a:extLst>
          </p:cNvPr>
          <p:cNvSpPr txBox="1"/>
          <p:nvPr/>
        </p:nvSpPr>
        <p:spPr>
          <a:xfrm>
            <a:off x="808813" y="5446625"/>
            <a:ext cx="8818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 err="1"/>
              <a:t>Debopam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FD48A-36C0-1FAE-1C07-36C3C7288672}"/>
              </a:ext>
            </a:extLst>
          </p:cNvPr>
          <p:cNvSpPr txBox="1"/>
          <p:nvPr/>
        </p:nvSpPr>
        <p:spPr>
          <a:xfrm>
            <a:off x="3353421" y="5447567"/>
            <a:ext cx="8818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/>
              <a:t>Joyanta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B312C-EE7A-FD5B-7A72-ABE2F5A4A4E0}"/>
              </a:ext>
            </a:extLst>
          </p:cNvPr>
          <p:cNvSpPr txBox="1"/>
          <p:nvPr/>
        </p:nvSpPr>
        <p:spPr>
          <a:xfrm>
            <a:off x="5717977" y="5447567"/>
            <a:ext cx="8818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/>
              <a:t>Vipul</a:t>
            </a:r>
          </a:p>
        </p:txBody>
      </p:sp>
    </p:spTree>
    <p:extLst>
      <p:ext uri="{BB962C8B-B14F-4D97-AF65-F5344CB8AC3E}">
        <p14:creationId xmlns:p14="http://schemas.microsoft.com/office/powerpoint/2010/main" val="130614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book store&#10;&#10;Description automatically generated">
            <a:extLst>
              <a:ext uri="{FF2B5EF4-FFF2-40B4-BE49-F238E27FC236}">
                <a16:creationId xmlns:a16="http://schemas.microsoft.com/office/drawing/2014/main" id="{14B47852-341A-4C1B-C63A-86D5453D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582" y="457200"/>
            <a:ext cx="60188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4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men in a room with a computer and a window&#10;&#10;Description automatically generated">
            <a:extLst>
              <a:ext uri="{FF2B5EF4-FFF2-40B4-BE49-F238E27FC236}">
                <a16:creationId xmlns:a16="http://schemas.microsoft.com/office/drawing/2014/main" id="{B653CF64-4AEF-55B2-E4F1-3A39E6E6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18" y="643467"/>
            <a:ext cx="56131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8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ver of a book&#10;&#10;Description automatically generated">
            <a:extLst>
              <a:ext uri="{FF2B5EF4-FFF2-40B4-BE49-F238E27FC236}">
                <a16:creationId xmlns:a16="http://schemas.microsoft.com/office/drawing/2014/main" id="{EAA02065-40D7-68C9-10E1-CEF08ED8A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8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4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D9D928C6-9205-E5E0-A291-2ECC5BB4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005177"/>
            <a:ext cx="5129784" cy="4847646"/>
          </a:xfrm>
          <a:prstGeom prst="rect">
            <a:avLst/>
          </a:prstGeom>
        </p:spPr>
      </p:pic>
      <p:pic>
        <p:nvPicPr>
          <p:cNvPr id="6" name="Picture 5" descr="A person in a graduation gown and cap&#10;&#10;Description automatically generated">
            <a:extLst>
              <a:ext uri="{FF2B5EF4-FFF2-40B4-BE49-F238E27FC236}">
                <a16:creationId xmlns:a16="http://schemas.microsoft.com/office/drawing/2014/main" id="{77DED09C-F44A-6C4D-CBA6-5B06538C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338613"/>
            <a:ext cx="5129784" cy="41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4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7355F05-0545-035B-4C6B-060AE06E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4245"/>
            <a:ext cx="10905066" cy="37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4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etter&#10;&#10;Description automatically generated">
            <a:extLst>
              <a:ext uri="{FF2B5EF4-FFF2-40B4-BE49-F238E27FC236}">
                <a16:creationId xmlns:a16="http://schemas.microsoft.com/office/drawing/2014/main" id="{5C6DCB68-34C9-85B9-6F6A-EBFDA998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4301"/>
            <a:ext cx="10905066" cy="4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6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7EDFDC-F12A-E84A-003C-267A37E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05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5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raduation gown shaking hands with a person in a suit&#10;&#10;Description automatically generated">
            <a:extLst>
              <a:ext uri="{FF2B5EF4-FFF2-40B4-BE49-F238E27FC236}">
                <a16:creationId xmlns:a16="http://schemas.microsoft.com/office/drawing/2014/main" id="{C8A6AB48-AB73-4387-9F10-C2844FEB9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4" b="29095"/>
          <a:stretch/>
        </p:blipFill>
        <p:spPr>
          <a:xfrm>
            <a:off x="1143045" y="643467"/>
            <a:ext cx="99059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8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child sitting at a desk with a computer&#10;&#10;Description automatically generated">
            <a:extLst>
              <a:ext uri="{FF2B5EF4-FFF2-40B4-BE49-F238E27FC236}">
                <a16:creationId xmlns:a16="http://schemas.microsoft.com/office/drawing/2014/main" id="{9FE2D616-7A2D-9A3B-9F23-8121F2485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29" r="1" b="15594"/>
          <a:stretch/>
        </p:blipFill>
        <p:spPr>
          <a:xfrm>
            <a:off x="1143058" y="643467"/>
            <a:ext cx="990588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34CFD04-C61F-01D8-313C-40C6407A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61" y="643467"/>
            <a:ext cx="537607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9C8B320E-B2B8-5B44-B629-039ED3AD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5"/>
          <a:stretch/>
        </p:blipFill>
        <p:spPr>
          <a:xfrm>
            <a:off x="1143035" y="643467"/>
            <a:ext cx="99059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143</cp:revision>
  <dcterms:created xsi:type="dcterms:W3CDTF">2024-03-07T00:44:00Z</dcterms:created>
  <dcterms:modified xsi:type="dcterms:W3CDTF">2024-04-29T12:54:13Z</dcterms:modified>
</cp:coreProperties>
</file>